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1" r:id="rId9"/>
    <p:sldId id="263" r:id="rId10"/>
    <p:sldId id="264" r:id="rId11"/>
    <p:sldId id="266" r:id="rId12"/>
    <p:sldId id="267" r:id="rId13"/>
  </p:sldIdLst>
  <p:sldSz cx="18291175" cy="10290175"/>
  <p:notesSz cx="6858000" cy="9144000"/>
  <p:defaultTextStyle>
    <a:defPPr>
      <a:defRPr lang="de-DE"/>
    </a:defPPr>
    <a:lvl1pPr marL="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60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321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81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642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302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963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6234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2839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624" autoAdjust="0"/>
  </p:normalViewPr>
  <p:slideViewPr>
    <p:cSldViewPr>
      <p:cViewPr varScale="1">
        <p:scale>
          <a:sx n="46" d="100"/>
          <a:sy n="46" d="100"/>
        </p:scale>
        <p:origin x="-198" y="-102"/>
      </p:cViewPr>
      <p:guideLst>
        <p:guide orient="horz" pos="3241"/>
        <p:guide pos="57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71838" y="3196625"/>
            <a:ext cx="15547499" cy="220571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43676" y="5831099"/>
            <a:ext cx="12803823" cy="262971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3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6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30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2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261102" y="412085"/>
            <a:ext cx="4115514" cy="8779997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559" y="412085"/>
            <a:ext cx="12041690" cy="877999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4877" y="6612391"/>
            <a:ext cx="15547499" cy="204374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44877" y="4361416"/>
            <a:ext cx="15547499" cy="2250975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60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321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81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642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302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963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623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283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559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298014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303380"/>
            <a:ext cx="8081779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4559" y="3263320"/>
            <a:ext cx="8081779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291664" y="2303380"/>
            <a:ext cx="8084953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291664" y="3263320"/>
            <a:ext cx="8084953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560" y="409701"/>
            <a:ext cx="6017671" cy="1743613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51341" y="409702"/>
            <a:ext cx="10225275" cy="8782379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14560" y="2153315"/>
            <a:ext cx="6017671" cy="70387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5198" y="7203123"/>
            <a:ext cx="10974705" cy="850369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85198" y="919446"/>
            <a:ext cx="10974705" cy="6174105"/>
          </a:xfrm>
        </p:spPr>
        <p:txBody>
          <a:bodyPr/>
          <a:lstStyle>
            <a:lvl1pPr marL="0" indent="0">
              <a:buNone/>
              <a:defRPr sz="5700"/>
            </a:lvl1pPr>
            <a:lvl2pPr marL="816605" indent="0">
              <a:buNone/>
              <a:defRPr sz="5000"/>
            </a:lvl2pPr>
            <a:lvl3pPr marL="1633210" indent="0">
              <a:buNone/>
              <a:defRPr sz="4300"/>
            </a:lvl3pPr>
            <a:lvl4pPr marL="2449815" indent="0">
              <a:buNone/>
              <a:defRPr sz="3600"/>
            </a:lvl4pPr>
            <a:lvl5pPr marL="3266420" indent="0">
              <a:buNone/>
              <a:defRPr sz="3600"/>
            </a:lvl5pPr>
            <a:lvl6pPr marL="4083025" indent="0">
              <a:buNone/>
              <a:defRPr sz="3600"/>
            </a:lvl6pPr>
            <a:lvl7pPr marL="4899630" indent="0">
              <a:buNone/>
              <a:defRPr sz="3600"/>
            </a:lvl7pPr>
            <a:lvl8pPr marL="5716234" indent="0">
              <a:buNone/>
              <a:defRPr sz="3600"/>
            </a:lvl8pPr>
            <a:lvl9pPr marL="6532839" indent="0">
              <a:buNone/>
              <a:defRPr sz="36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85198" y="8053492"/>
            <a:ext cx="10974705" cy="12076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14559" y="412084"/>
            <a:ext cx="16462058" cy="1715029"/>
          </a:xfrm>
          <a:prstGeom prst="rect">
            <a:avLst/>
          </a:prstGeom>
        </p:spPr>
        <p:txBody>
          <a:bodyPr vert="horz" lIns="163321" tIns="81660" rIns="163321" bIns="8166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401042"/>
            <a:ext cx="16462058" cy="6791040"/>
          </a:xfrm>
          <a:prstGeom prst="rect">
            <a:avLst/>
          </a:prstGeom>
        </p:spPr>
        <p:txBody>
          <a:bodyPr vert="horz" lIns="163321" tIns="81660" rIns="163321" bIns="8166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14559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49485" y="9537468"/>
            <a:ext cx="5792205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3108675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ut thruBlk="1"/>
  </p:transition>
  <p:txStyles>
    <p:titleStyle>
      <a:lvl1pPr algn="ctr" defTabSz="1633210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454" indent="-612454" algn="l" defTabSz="1633210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983" indent="-510378" algn="l" defTabSz="1633210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151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8117" indent="-408302" algn="l" defTabSz="163321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4722" indent="-408302" algn="l" defTabSz="163321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132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793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453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4114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60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321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81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642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302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963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6234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2839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6" name="Rechteck 5"/>
          <p:cNvSpPr/>
          <p:nvPr/>
        </p:nvSpPr>
        <p:spPr>
          <a:xfrm>
            <a:off x="6193259" y="7593359"/>
            <a:ext cx="5934638" cy="1569660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pPr algn="ctr"/>
            <a:r>
              <a:rPr lang="de-DE" sz="9600" b="1" cap="none" spc="0" dirty="0" err="1" smtClean="0">
                <a:ln w="50800"/>
                <a:latin typeface="AR DARLING" pitchFamily="2" charset="0"/>
              </a:rPr>
              <a:t>Spielename</a:t>
            </a:r>
            <a:endParaRPr lang="de-DE" sz="9600" b="1" cap="none" spc="0" dirty="0">
              <a:ln w="50800"/>
            </a:endParaRPr>
          </a:p>
        </p:txBody>
      </p:sp>
      <p:pic>
        <p:nvPicPr>
          <p:cNvPr id="1026" name="Picture 2" descr="C:\Users\Sherri\Documents\MicroFair\artwork\microfair_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219" y="824607"/>
            <a:ext cx="6730159" cy="6552381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sz="8000" dirty="0" smtClean="0">
                <a:latin typeface="Berlin Sans FB" pitchFamily="34" charset="0"/>
              </a:rPr>
              <a:t>Ähnliche Spiele</a:t>
            </a:r>
            <a:endParaRPr lang="de-DE" sz="8000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Labyrinth </a:t>
            </a:r>
            <a:r>
              <a:rPr lang="de-DE" sz="4800" dirty="0">
                <a:latin typeface="Berlin Sans FB" pitchFamily="34" charset="0"/>
              </a:rPr>
              <a:t>der Meister</a:t>
            </a:r>
          </a:p>
          <a:p>
            <a:r>
              <a:rPr lang="de-DE" sz="4800" dirty="0" smtClean="0">
                <a:latin typeface="Berlin Sans FB" pitchFamily="34" charset="0"/>
              </a:rPr>
              <a:t>Das </a:t>
            </a:r>
            <a:r>
              <a:rPr lang="de-DE" sz="4800" dirty="0">
                <a:latin typeface="Berlin Sans FB" pitchFamily="34" charset="0"/>
              </a:rPr>
              <a:t>verrückte </a:t>
            </a:r>
            <a:r>
              <a:rPr lang="de-DE" sz="4800" dirty="0" smtClean="0">
                <a:latin typeface="Berlin Sans FB" pitchFamily="34" charset="0"/>
              </a:rPr>
              <a:t>Labyrinth</a:t>
            </a:r>
            <a:endParaRPr lang="de-DE" sz="4800" dirty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Herr </a:t>
            </a:r>
            <a:r>
              <a:rPr lang="de-DE" sz="4800" dirty="0">
                <a:latin typeface="Berlin Sans FB" pitchFamily="34" charset="0"/>
              </a:rPr>
              <a:t>der Ringe –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Dragon </a:t>
            </a:r>
            <a:r>
              <a:rPr lang="de-DE" sz="4800" dirty="0">
                <a:latin typeface="Berlin Sans FB" pitchFamily="34" charset="0"/>
              </a:rPr>
              <a:t>Quest </a:t>
            </a:r>
          </a:p>
          <a:p>
            <a:r>
              <a:rPr lang="de-DE" sz="4800" dirty="0" err="1" smtClean="0">
                <a:latin typeface="Berlin Sans FB" pitchFamily="34" charset="0"/>
              </a:rPr>
              <a:t>Munchkin</a:t>
            </a:r>
            <a:endParaRPr lang="de-DE" sz="4800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2" name="Picture 4" descr="C:\Users\Sherri\Documents\MicroFair\artwork\stiltswalker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375122"/>
            <a:ext cx="7489403" cy="7915053"/>
          </a:xfrm>
          <a:prstGeom prst="rect">
            <a:avLst/>
          </a:prstGeom>
          <a:noFill/>
        </p:spPr>
      </p:pic>
      <p:pic>
        <p:nvPicPr>
          <p:cNvPr id="2053" name="Picture 5" descr="C:\Users\Sherri\Documents\MicroFair\artwork\tentaclethingie 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918825" y="1555750"/>
            <a:ext cx="7372350" cy="87344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0" name="Picture 2" descr="C:\Users\Sherri\Documents\MicroFair\artwork\crouchingtubezombie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129584"/>
            <a:ext cx="9401405" cy="7160591"/>
          </a:xfrm>
          <a:prstGeom prst="rect">
            <a:avLst/>
          </a:prstGeom>
          <a:noFill/>
        </p:spPr>
      </p:pic>
      <p:pic>
        <p:nvPicPr>
          <p:cNvPr id="2051" name="Picture 3" descr="C:\Users\Sherri\Documents\MicroFair\artwork\floatingelectromech 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623675" y="831850"/>
            <a:ext cx="6667500" cy="94583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Team</a:t>
            </a:r>
            <a:endParaRPr lang="de-DE" dirty="0">
              <a:latin typeface="Berlin Sans FB" pitchFamily="34" charset="0"/>
            </a:endParaRPr>
          </a:p>
        </p:txBody>
      </p:sp>
      <p:pic>
        <p:nvPicPr>
          <p:cNvPr id="1026" name="Picture 2" descr="C:\Users\Sherri\Documents\MicroFair\Fotoshooting\20151101_14492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8293644" cy="10290175"/>
          </a:xfrm>
          <a:prstGeom prst="rect">
            <a:avLst/>
          </a:prstGeom>
          <a:noFill/>
        </p:spPr>
      </p:pic>
      <p:sp>
        <p:nvSpPr>
          <p:cNvPr id="6" name="Abgerundetes Rechteck 5"/>
          <p:cNvSpPr/>
          <p:nvPr/>
        </p:nvSpPr>
        <p:spPr>
          <a:xfrm>
            <a:off x="648643" y="320551"/>
            <a:ext cx="3456384" cy="23042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Irina </a:t>
            </a:r>
            <a:r>
              <a:rPr lang="de-DE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Hasanow</a:t>
            </a:r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 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Präsentation und </a:t>
            </a:r>
            <a:r>
              <a:rPr lang="de-DE" dirty="0" err="1" smtClean="0">
                <a:latin typeface="Berlin Sans FB" pitchFamily="34" charset="0"/>
              </a:rPr>
              <a:t>Dataminig</a:t>
            </a:r>
            <a:endParaRPr lang="de-DE" dirty="0" smtClean="0">
              <a:latin typeface="Berlin Sans FB" pitchFamily="34" charset="0"/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3961011" y="8025407"/>
            <a:ext cx="3384376" cy="194421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Christina Klaus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Artwork – Setting, Spielregeln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6625307" y="248543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Michael </a:t>
            </a:r>
            <a:r>
              <a:rPr lang="de-DE" u="sng" dirty="0" err="1" smtClean="0">
                <a:latin typeface="Berlin Sans FB" pitchFamily="34" charset="0"/>
              </a:rPr>
              <a:t>Kuwilsky</a:t>
            </a:r>
            <a:endParaRPr lang="de-DE" u="sng" dirty="0" smtClean="0">
              <a:latin typeface="Berlin Sans FB" pitchFamily="34" charset="0"/>
            </a:endParaRPr>
          </a:p>
          <a:p>
            <a:pPr algn="ctr"/>
            <a:r>
              <a:rPr lang="de-DE" dirty="0" smtClean="0">
                <a:latin typeface="Berlin Sans FB" pitchFamily="34" charset="0"/>
              </a:rPr>
              <a:t>Artwork - Karten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10081691" y="8457455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Fabian Schocke</a:t>
            </a:r>
          </a:p>
          <a:p>
            <a:pPr algn="ctr"/>
            <a:r>
              <a:rPr lang="de-DE" dirty="0" err="1" smtClean="0">
                <a:latin typeface="Berlin Sans FB" pitchFamily="34" charset="0"/>
              </a:rPr>
              <a:t>Leading</a:t>
            </a:r>
            <a:r>
              <a:rPr lang="de-DE" dirty="0" smtClean="0">
                <a:latin typeface="Berlin Sans FB" pitchFamily="34" charset="0"/>
              </a:rPr>
              <a:t>-Designer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13682091" y="7809383"/>
            <a:ext cx="4177036" cy="2232248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err="1" smtClean="0">
                <a:latin typeface="Berlin Sans FB" pitchFamily="34" charset="0"/>
              </a:rPr>
              <a:t>Ronja</a:t>
            </a:r>
            <a:r>
              <a:rPr lang="de-DE" u="sng" dirty="0" smtClean="0">
                <a:latin typeface="Berlin Sans FB" pitchFamily="34" charset="0"/>
              </a:rPr>
              <a:t> Böhringer </a:t>
            </a:r>
            <a:r>
              <a:rPr lang="de-DE" dirty="0" smtClean="0">
                <a:latin typeface="Berlin Sans FB" pitchFamily="34" charset="0"/>
              </a:rPr>
              <a:t>Spielmechanik,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Datenadministration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Spiel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Abenteuerspiel im </a:t>
            </a:r>
            <a:r>
              <a:rPr lang="de-DE" dirty="0" err="1" smtClean="0">
                <a:latin typeface="Berlin Sans FB" pitchFamily="34" charset="0"/>
              </a:rPr>
              <a:t>Steampunk</a:t>
            </a:r>
            <a:r>
              <a:rPr lang="de-DE" dirty="0" smtClean="0">
                <a:latin typeface="Berlin Sans FB" pitchFamily="34" charset="0"/>
              </a:rPr>
              <a:t>-Setting</a:t>
            </a:r>
          </a:p>
          <a:p>
            <a:r>
              <a:rPr lang="de-DE" dirty="0" smtClean="0">
                <a:latin typeface="Berlin Sans FB" pitchFamily="34" charset="0"/>
              </a:rPr>
              <a:t>Ein Schloss erkunden und dabei Monster (Wächter) besiegen</a:t>
            </a:r>
          </a:p>
          <a:p>
            <a:r>
              <a:rPr lang="de-DE" dirty="0" smtClean="0">
                <a:latin typeface="Berlin Sans FB" pitchFamily="34" charset="0"/>
              </a:rPr>
              <a:t>Den Endgegner im Team oder allein besiegen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Die Story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4800" dirty="0">
                <a:latin typeface="Berlin Sans FB" pitchFamily="34" charset="0"/>
              </a:rPr>
              <a:t>F</a:t>
            </a:r>
            <a:r>
              <a:rPr lang="de-DE" sz="4800" dirty="0" smtClean="0">
                <a:latin typeface="Berlin Sans FB" pitchFamily="34" charset="0"/>
              </a:rPr>
              <a:t>liegendes Schloss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Ausgestorbene Zivilisation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Mechanische Monster</a:t>
            </a:r>
          </a:p>
          <a:p>
            <a:r>
              <a:rPr lang="de-DE" sz="4800" dirty="0" smtClean="0">
                <a:latin typeface="Berlin Sans FB" pitchFamily="34" charset="0"/>
              </a:rPr>
              <a:t>Versteckte Schätze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Der Endgegner – der finale Wächter</a:t>
            </a: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4800" dirty="0" smtClean="0">
                <a:latin typeface="Berlin Sans FB" pitchFamily="34" charset="0"/>
              </a:rPr>
              <a:t>Feld von 7x7 umgedrehten Karten (erweiterbar auf 9x9)</a:t>
            </a:r>
          </a:p>
          <a:p>
            <a:r>
              <a:rPr lang="de-DE" sz="4800" dirty="0" smtClean="0">
                <a:latin typeface="Berlin Sans FB" pitchFamily="34" charset="0"/>
              </a:rPr>
              <a:t>In der Mitte – Endgegner</a:t>
            </a:r>
          </a:p>
          <a:p>
            <a:r>
              <a:rPr lang="de-DE" sz="4800" dirty="0" smtClean="0">
                <a:latin typeface="Berlin Sans FB" pitchFamily="34" charset="0"/>
              </a:rPr>
              <a:t>3 Arten von Karten: Monster, Falle, Schatz</a:t>
            </a:r>
          </a:p>
          <a:p>
            <a:r>
              <a:rPr lang="de-DE" sz="4800" dirty="0" smtClean="0">
                <a:latin typeface="Berlin Sans FB" pitchFamily="34" charset="0"/>
              </a:rPr>
              <a:t>Jeder Spieler zieht Karten vom </a:t>
            </a:r>
            <a:r>
              <a:rPr lang="de-DE" sz="4800" dirty="0" err="1" smtClean="0">
                <a:latin typeface="Berlin Sans FB" pitchFamily="34" charset="0"/>
              </a:rPr>
              <a:t>Spieledeck</a:t>
            </a:r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Jeder Spieler muss Räume betreten und dort: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-gegen Monster kämpfen, 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-Schätze sammeln,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-Fallen betreten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pic>
        <p:nvPicPr>
          <p:cNvPr id="1026" name="Picture 2" descr="C:\Users\Sherri\Desktop\^8533D2DE8DF9E5720E8D2E805DCEB68582B0DD5470FE3A210D^pimgpsh_fullsize_dist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28763" y="-2127721"/>
            <a:ext cx="15117762" cy="10691813"/>
          </a:xfrm>
          <a:prstGeom prst="rect">
            <a:avLst/>
          </a:prstGeom>
          <a:noFill/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900" dirty="0" smtClean="0">
                <a:latin typeface="Berlin Sans FB" pitchFamily="34" charset="0"/>
                <a:ea typeface="+mj-ea"/>
                <a:cs typeface="+mj-cs"/>
              </a:rPr>
              <a:t>Spielbrett</a:t>
            </a:r>
            <a:endParaRPr kumimoji="0" lang="de-DE" sz="7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Kämpfen gegen Monster mithilfe Handkarten</a:t>
            </a:r>
          </a:p>
          <a:p>
            <a:r>
              <a:rPr lang="de-DE" sz="4800" dirty="0" smtClean="0">
                <a:latin typeface="Berlin Sans FB" pitchFamily="34" charset="0"/>
              </a:rPr>
              <a:t>Mehrere Ebenen auf dem Spielfeld</a:t>
            </a:r>
          </a:p>
          <a:p>
            <a:r>
              <a:rPr lang="de-DE" sz="4800" dirty="0" smtClean="0">
                <a:latin typeface="Berlin Sans FB" pitchFamily="34" charset="0"/>
              </a:rPr>
              <a:t>Finale Schlacht gegen den Endgegner</a:t>
            </a:r>
          </a:p>
          <a:p>
            <a:r>
              <a:rPr lang="de-DE" sz="4800" dirty="0" smtClean="0">
                <a:latin typeface="Berlin Sans FB" pitchFamily="34" charset="0"/>
              </a:rPr>
              <a:t>Jeder Kampf – im Team oder allein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Spieler: 1-4</a:t>
            </a:r>
          </a:p>
          <a:p>
            <a:r>
              <a:rPr lang="de-DE" sz="4800" dirty="0" smtClean="0">
                <a:latin typeface="Berlin Sans FB" pitchFamily="34" charset="0"/>
              </a:rPr>
              <a:t>Dauer: 2-3h</a:t>
            </a: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Zielgruppe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Spieler: Ab 12</a:t>
            </a:r>
          </a:p>
          <a:p>
            <a:r>
              <a:rPr lang="de-DE" sz="4800" dirty="0" err="1" smtClean="0">
                <a:latin typeface="Berlin Sans FB" pitchFamily="34" charset="0"/>
              </a:rPr>
              <a:t>Steampunk</a:t>
            </a:r>
            <a:r>
              <a:rPr lang="de-DE" sz="4800" dirty="0" smtClean="0">
                <a:latin typeface="Berlin Sans FB" pitchFamily="34" charset="0"/>
              </a:rPr>
              <a:t> - Fans</a:t>
            </a:r>
          </a:p>
          <a:p>
            <a:r>
              <a:rPr lang="de-DE" sz="4800" dirty="0" smtClean="0">
                <a:latin typeface="Berlin Sans FB" pitchFamily="34" charset="0"/>
              </a:rPr>
              <a:t>Fantasy – Fans</a:t>
            </a:r>
          </a:p>
          <a:p>
            <a:r>
              <a:rPr lang="de-DE" sz="4800" dirty="0" smtClean="0">
                <a:latin typeface="Berlin Sans FB" pitchFamily="34" charset="0"/>
              </a:rPr>
              <a:t>Studenten</a:t>
            </a:r>
          </a:p>
          <a:p>
            <a:r>
              <a:rPr lang="de-DE" sz="4800" dirty="0" smtClean="0">
                <a:latin typeface="Berlin Sans FB" pitchFamily="34" charset="0"/>
              </a:rPr>
              <a:t>Familien mit jugendlichen Kindern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Warum unser Spiel?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Kombination aus Karten- und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zufällig generiertes Spielfeld</a:t>
            </a:r>
          </a:p>
          <a:p>
            <a:r>
              <a:rPr lang="de-DE" sz="4800" dirty="0" smtClean="0">
                <a:latin typeface="Berlin Sans FB" pitchFamily="34" charset="0"/>
              </a:rPr>
              <a:t>skalierende Gegner/Spieler/Karten</a:t>
            </a:r>
          </a:p>
          <a:p>
            <a:r>
              <a:rPr lang="de-DE" sz="4800" dirty="0" smtClean="0">
                <a:latin typeface="Berlin Sans FB" pitchFamily="34" charset="0"/>
              </a:rPr>
              <a:t>Kombination aus </a:t>
            </a:r>
            <a:r>
              <a:rPr lang="de-DE" sz="4800" dirty="0" err="1" smtClean="0">
                <a:latin typeface="Berlin Sans FB" pitchFamily="34" charset="0"/>
              </a:rPr>
              <a:t>PvP</a:t>
            </a:r>
            <a:r>
              <a:rPr lang="de-DE" sz="4800" dirty="0" smtClean="0">
                <a:latin typeface="Berlin Sans FB" pitchFamily="34" charset="0"/>
              </a:rPr>
              <a:t>, Koop und </a:t>
            </a:r>
            <a:r>
              <a:rPr lang="de-DE" sz="4800" dirty="0" err="1" smtClean="0">
                <a:latin typeface="Berlin Sans FB" pitchFamily="34" charset="0"/>
              </a:rPr>
              <a:t>PvE</a:t>
            </a:r>
            <a:endParaRPr lang="de-DE" sz="4800" dirty="0" smtClean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Benutzerdefiniert</PresentationFormat>
  <Paragraphs>60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Larissa-Design</vt:lpstr>
      <vt:lpstr>Folie 1</vt:lpstr>
      <vt:lpstr>Unser Team</vt:lpstr>
      <vt:lpstr>Unser Spiel</vt:lpstr>
      <vt:lpstr>Die Story</vt:lpstr>
      <vt:lpstr>Spielregeln - I</vt:lpstr>
      <vt:lpstr>Folie 6</vt:lpstr>
      <vt:lpstr>Spielregeln - II</vt:lpstr>
      <vt:lpstr>Zielgruppe</vt:lpstr>
      <vt:lpstr>Warum unser Spiel?</vt:lpstr>
      <vt:lpstr>Ähnliche Spiele</vt:lpstr>
      <vt:lpstr>Folie 11</vt:lpstr>
      <vt:lpstr>Folie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Microfair - Blubb</dc:title>
  <dc:creator>Sherri</dc:creator>
  <cp:lastModifiedBy>Sherri</cp:lastModifiedBy>
  <cp:revision>45</cp:revision>
  <dcterms:created xsi:type="dcterms:W3CDTF">2015-10-31T22:27:47Z</dcterms:created>
  <dcterms:modified xsi:type="dcterms:W3CDTF">2015-11-03T07:12:31Z</dcterms:modified>
</cp:coreProperties>
</file>

<file path=docProps/thumbnail.jpeg>
</file>